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746e8368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746e8368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746e8368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746e8368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a746e8368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a746e8368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746e8368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746e8368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746e8368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a746e8368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746e83682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746e8368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a746e8368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a746e8368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74b11a6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74b11a6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74b11a6a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74b11a6a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a746e8368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a746e8368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746e8368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746e836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746e8368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746e8368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746e8368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746e8368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746e8368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a746e8368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a746e8368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a746e8368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a746e8368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746e8368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a746e8368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a746e8368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07673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dirty="0"/>
              <a:t>SHOOTING ARENA</a:t>
            </a:r>
            <a:endParaRPr b="1" dirty="0"/>
          </a:p>
        </p:txBody>
      </p:sp>
      <p:sp>
        <p:nvSpPr>
          <p:cNvPr id="2" name="Subtitle 1">
            <a:extLst>
              <a:ext uri="{FF2B5EF4-FFF2-40B4-BE49-F238E27FC236}">
                <a16:creationId xmlns:a16="http://schemas.microsoft.com/office/drawing/2014/main" id="{D53FADCE-AF58-3032-19AA-06AD9D123537}"/>
              </a:ext>
            </a:extLst>
          </p:cNvPr>
          <p:cNvSpPr>
            <a:spLocks noGrp="1"/>
          </p:cNvSpPr>
          <p:nvPr>
            <p:ph type="subTitle" idx="1"/>
          </p:nvPr>
        </p:nvSpPr>
        <p:spPr>
          <a:xfrm>
            <a:off x="311700" y="2834124"/>
            <a:ext cx="8520600" cy="1985213"/>
          </a:xfrm>
        </p:spPr>
        <p:txBody>
          <a:bodyPr>
            <a:normAutofit lnSpcReduction="10000"/>
          </a:bodyPr>
          <a:lstStyle/>
          <a:p>
            <a:pPr algn="l"/>
            <a:r>
              <a:rPr lang="en-US" sz="2000" dirty="0"/>
              <a:t>Group 1:</a:t>
            </a:r>
          </a:p>
          <a:p>
            <a:pPr algn="l"/>
            <a:r>
              <a:rPr lang="en-US" sz="2000" dirty="0"/>
              <a:t>CRN: 12676</a:t>
            </a:r>
          </a:p>
          <a:p>
            <a:pPr algn="l"/>
            <a:r>
              <a:rPr lang="en-IN" sz="2000" dirty="0" err="1"/>
              <a:t>Tejesh</a:t>
            </a:r>
            <a:r>
              <a:rPr lang="en-IN" sz="2000" dirty="0"/>
              <a:t> </a:t>
            </a:r>
            <a:r>
              <a:rPr lang="en-IN" sz="2000" dirty="0" err="1"/>
              <a:t>Bokam</a:t>
            </a:r>
            <a:endParaRPr lang="en-IN" sz="2000" dirty="0"/>
          </a:p>
          <a:p>
            <a:pPr algn="l"/>
            <a:r>
              <a:rPr lang="en-IN" sz="2000" dirty="0"/>
              <a:t>Niranjan Reddy </a:t>
            </a:r>
            <a:r>
              <a:rPr lang="en-IN" sz="2000" dirty="0" err="1"/>
              <a:t>Vangala</a:t>
            </a:r>
            <a:endParaRPr lang="en-IN" sz="2000" dirty="0"/>
          </a:p>
          <a:p>
            <a:pPr algn="l"/>
            <a:r>
              <a:rPr lang="en-IN" sz="2000" dirty="0"/>
              <a:t>Arun Kumar Reddy </a:t>
            </a:r>
            <a:r>
              <a:rPr lang="en-IN" sz="2000" dirty="0" err="1"/>
              <a:t>Kotha</a:t>
            </a:r>
            <a:endParaRPr lang="en-IN" sz="2000" dirty="0"/>
          </a:p>
          <a:p>
            <a:pPr algn="l"/>
            <a:r>
              <a:rPr lang="en-IN" sz="2000" dirty="0" err="1"/>
              <a:t>Jahnavi</a:t>
            </a:r>
            <a:r>
              <a:rPr lang="en-IN" sz="2000" dirty="0"/>
              <a:t> </a:t>
            </a:r>
            <a:r>
              <a:rPr lang="en-IN" sz="2000" dirty="0" err="1"/>
              <a:t>Gujjula</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81175" y="329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View Shooting places</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2"/>
          <p:cNvPicPr preferRelativeResize="0"/>
          <p:nvPr/>
        </p:nvPicPr>
        <p:blipFill>
          <a:blip r:embed="rId3">
            <a:alphaModFix/>
          </a:blip>
          <a:stretch>
            <a:fillRect/>
          </a:stretch>
        </p:blipFill>
        <p:spPr>
          <a:xfrm>
            <a:off x="0" y="1152475"/>
            <a:ext cx="9143998" cy="393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Add cabins</a:t>
            </a:r>
            <a:endParaRPr/>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0" name="Google Shape;120;p23"/>
          <p:cNvPicPr preferRelativeResize="0"/>
          <p:nvPr/>
        </p:nvPicPr>
        <p:blipFill>
          <a:blip r:embed="rId3">
            <a:alphaModFix/>
          </a:blip>
          <a:stretch>
            <a:fillRect/>
          </a:stretch>
        </p:blipFill>
        <p:spPr>
          <a:xfrm>
            <a:off x="152400" y="1017725"/>
            <a:ext cx="8803175" cy="347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View cabins</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4"/>
          <p:cNvPicPr preferRelativeResize="0"/>
          <p:nvPr/>
        </p:nvPicPr>
        <p:blipFill>
          <a:blip r:embed="rId3">
            <a:alphaModFix/>
          </a:blip>
          <a:stretch>
            <a:fillRect/>
          </a:stretch>
        </p:blipFill>
        <p:spPr>
          <a:xfrm>
            <a:off x="152400" y="1245375"/>
            <a:ext cx="8767725" cy="332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View Time slots</a:t>
            </a:r>
            <a:endParaRPr/>
          </a:p>
        </p:txBody>
      </p:sp>
      <p:sp>
        <p:nvSpPr>
          <p:cNvPr id="133" name="Google Shape;13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4" name="Google Shape;134;p25"/>
          <p:cNvPicPr preferRelativeResize="0"/>
          <p:nvPr/>
        </p:nvPicPr>
        <p:blipFill>
          <a:blip r:embed="rId3">
            <a:alphaModFix/>
          </a:blip>
          <a:stretch>
            <a:fillRect/>
          </a:stretch>
        </p:blipFill>
        <p:spPr>
          <a:xfrm>
            <a:off x="152400" y="1215000"/>
            <a:ext cx="8679899" cy="330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Add payment</a:t>
            </a:r>
            <a:endParaRPr/>
          </a:p>
        </p:txBody>
      </p:sp>
      <p:sp>
        <p:nvSpPr>
          <p:cNvPr id="140" name="Google Shape;14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1" name="Google Shape;141;p26"/>
          <p:cNvPicPr preferRelativeResize="0"/>
          <p:nvPr/>
        </p:nvPicPr>
        <p:blipFill>
          <a:blip r:embed="rId3">
            <a:alphaModFix/>
          </a:blip>
          <a:stretch>
            <a:fillRect/>
          </a:stretch>
        </p:blipFill>
        <p:spPr>
          <a:xfrm>
            <a:off x="49025" y="1017725"/>
            <a:ext cx="9025448" cy="4183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View Booking</a:t>
            </a:r>
            <a:endParaRPr/>
          </a:p>
        </p:txBody>
      </p:sp>
      <p:sp>
        <p:nvSpPr>
          <p:cNvPr id="147" name="Google Shape;14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7"/>
          <p:cNvPicPr preferRelativeResize="0"/>
          <p:nvPr/>
        </p:nvPicPr>
        <p:blipFill>
          <a:blip r:embed="rId3">
            <a:alphaModFix/>
          </a:blip>
          <a:stretch>
            <a:fillRect/>
          </a:stretch>
        </p:blipFill>
        <p:spPr>
          <a:xfrm>
            <a:off x="152400" y="1186475"/>
            <a:ext cx="8767725"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View payment</a:t>
            </a:r>
            <a:endParaRPr/>
          </a:p>
        </p:txBody>
      </p:sp>
      <p:sp>
        <p:nvSpPr>
          <p:cNvPr id="154" name="Google Shape;15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5" name="Google Shape;155;p28"/>
          <p:cNvPicPr preferRelativeResize="0"/>
          <p:nvPr/>
        </p:nvPicPr>
        <p:blipFill>
          <a:blip r:embed="rId3">
            <a:alphaModFix/>
          </a:blip>
          <a:stretch>
            <a:fillRect/>
          </a:stretch>
        </p:blipFill>
        <p:spPr>
          <a:xfrm>
            <a:off x="152400" y="1225125"/>
            <a:ext cx="8725850" cy="3493125"/>
          </a:xfrm>
          <a:prstGeom prst="rect">
            <a:avLst/>
          </a:prstGeom>
          <a:noFill/>
          <a:ln>
            <a:noFill/>
          </a:ln>
        </p:spPr>
      </p:pic>
      <p:pic>
        <p:nvPicPr>
          <p:cNvPr id="156" name="Google Shape;156;p28"/>
          <p:cNvPicPr preferRelativeResize="0"/>
          <p:nvPr/>
        </p:nvPicPr>
        <p:blipFill>
          <a:blip r:embed="rId4">
            <a:alphaModFix/>
          </a:blip>
          <a:stretch>
            <a:fillRect/>
          </a:stretch>
        </p:blipFill>
        <p:spPr>
          <a:xfrm>
            <a:off x="0" y="1189550"/>
            <a:ext cx="9144001" cy="3884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2" name="Google Shape;16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3" name="Google Shape;163;p29"/>
          <p:cNvPicPr preferRelativeResize="0"/>
          <p:nvPr/>
        </p:nvPicPr>
        <p:blipFill>
          <a:blip r:embed="rId3">
            <a:alphaModFix/>
          </a:blip>
          <a:stretch>
            <a:fillRect/>
          </a:stretch>
        </p:blipFill>
        <p:spPr>
          <a:xfrm>
            <a:off x="61325" y="50625"/>
            <a:ext cx="9021376" cy="499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9" name="Google Shape;16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30"/>
          <p:cNvPicPr preferRelativeResize="0"/>
          <p:nvPr/>
        </p:nvPicPr>
        <p:blipFill>
          <a:blip r:embed="rId3">
            <a:alphaModFix/>
          </a:blip>
          <a:stretch>
            <a:fillRect/>
          </a:stretch>
        </p:blipFill>
        <p:spPr>
          <a:xfrm>
            <a:off x="0" y="225000"/>
            <a:ext cx="9051750" cy="477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a:t>
            </a:r>
            <a:endParaRPr/>
          </a:p>
        </p:txBody>
      </p:sp>
      <p:sp>
        <p:nvSpPr>
          <p:cNvPr id="60" name="Google Shape;60;p14"/>
          <p:cNvSpPr txBox="1">
            <a:spLocks noGrp="1"/>
          </p:cNvSpPr>
          <p:nvPr>
            <p:ph type="body" idx="1"/>
          </p:nvPr>
        </p:nvSpPr>
        <p:spPr>
          <a:xfrm>
            <a:off x="311700" y="970225"/>
            <a:ext cx="8520600" cy="34164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dirty="0">
                <a:solidFill>
                  <a:schemeClr val="dk1"/>
                </a:solidFill>
                <a:latin typeface="Times New Roman"/>
                <a:ea typeface="Times New Roman"/>
                <a:cs typeface="Times New Roman"/>
                <a:sym typeface="Times New Roman"/>
              </a:rPr>
              <a:t>Our website consists of Administrator and </a:t>
            </a:r>
            <a:r>
              <a:rPr lang="en-GB">
                <a:solidFill>
                  <a:schemeClr val="dk1"/>
                </a:solidFill>
                <a:latin typeface="Times New Roman"/>
                <a:ea typeface="Times New Roman"/>
                <a:cs typeface="Times New Roman"/>
                <a:sym typeface="Times New Roman"/>
              </a:rPr>
              <a:t>Player modules. </a:t>
            </a:r>
            <a:r>
              <a:rPr lang="en-GB" dirty="0">
                <a:solidFill>
                  <a:schemeClr val="dk1"/>
                </a:solidFill>
                <a:latin typeface="Times New Roman"/>
                <a:ea typeface="Times New Roman"/>
                <a:cs typeface="Times New Roman"/>
                <a:sym typeface="Times New Roman"/>
              </a:rPr>
              <a:t>The administrator gets to login with the credentials. The administrator adds the venues where the games are to be organised. The administrator can view the venues added. Players get registered and login to the website. The players can view the games hosted by the admin and book the cabin with a choice of time schedule and complete the payment to book the slot. The administrator can view the history.</a:t>
            </a:r>
            <a:endParaRPr dirty="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Objective of the project</a:t>
            </a:r>
            <a:endParaRPr/>
          </a:p>
        </p:txBody>
      </p:sp>
      <p:sp>
        <p:nvSpPr>
          <p:cNvPr id="66" name="Google Shape;66;p15"/>
          <p:cNvSpPr txBox="1">
            <a:spLocks noGrp="1"/>
          </p:cNvSpPr>
          <p:nvPr>
            <p:ph type="body" idx="1"/>
          </p:nvPr>
        </p:nvSpPr>
        <p:spPr>
          <a:xfrm>
            <a:off x="265350" y="11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dk1"/>
                </a:solidFill>
              </a:rPr>
              <a:t>To Provide a user friendly interface to book the slots and get entertainment without any effort.</a:t>
            </a:r>
            <a:endParaRPr>
              <a:solidFill>
                <a:schemeClr val="dk1"/>
              </a:solidFill>
            </a:endParaRPr>
          </a:p>
          <a:p>
            <a:pPr marL="0" lvl="0" indent="0" algn="l" rtl="0">
              <a:spcBef>
                <a:spcPts val="1200"/>
              </a:spcBef>
              <a:spcAft>
                <a:spcPts val="1200"/>
              </a:spcAft>
              <a:buNone/>
            </a:pPr>
            <a:r>
              <a:rPr lang="en-GB">
                <a:solidFill>
                  <a:schemeClr val="dk1"/>
                </a:solidFill>
              </a:rPr>
              <a:t>The admin will add the shooting places and cabins ,the admin can view the shooting places and cabins.The admin can view the booking.The player can view the shooting places. The player can view the shooting cabins. The player can view the timing slots and book the slot. The player can cancel the booking. The player and admin can view the bookings.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Functional Requirements</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will get login with the default credentials.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adds the shooting place.</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can view the shooting places that are added.</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will add the shooting cabins.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can view the shooting cabins.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will add the time slots for the cabins.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admin can view the booking made.</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player gets registration and login to the system.</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player can view the places.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player can view the cabins.</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player can book the cabin by choosing the time slot and making payment.</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The player can view the bookings. </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Admin</a:t>
            </a:r>
            <a:endParaRPr/>
          </a:p>
        </p:txBody>
      </p:sp>
      <p:sp>
        <p:nvSpPr>
          <p:cNvPr id="78" name="Google Shape;78;p17"/>
          <p:cNvSpPr txBox="1">
            <a:spLocks noGrp="1"/>
          </p:cNvSpPr>
          <p:nvPr>
            <p:ph type="body" idx="1"/>
          </p:nvPr>
        </p:nvSpPr>
        <p:spPr>
          <a:xfrm>
            <a:off x="311700" y="1192975"/>
            <a:ext cx="8520600" cy="34164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300">
                <a:solidFill>
                  <a:schemeClr val="dk1"/>
                </a:solidFill>
                <a:latin typeface="Times New Roman"/>
                <a:ea typeface="Times New Roman"/>
                <a:cs typeface="Times New Roman"/>
                <a:sym typeface="Times New Roman"/>
              </a:rPr>
              <a:t>The administrator gets login with the default credentials. The administrator can add the shooting places into the system, the administrator can view the available shooting places.The administrator adds the cabins. The administrator can view the cabins added.The admin can view the booking. After completion, the admin  make it as completed.</a:t>
            </a:r>
            <a:endParaRPr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Player</a:t>
            </a: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300" dirty="0">
                <a:solidFill>
                  <a:schemeClr val="dk1"/>
                </a:solidFill>
                <a:latin typeface="Times New Roman"/>
                <a:ea typeface="Times New Roman"/>
                <a:cs typeface="Times New Roman"/>
                <a:sym typeface="Times New Roman"/>
              </a:rPr>
              <a:t>The players get registered and login to the </a:t>
            </a:r>
            <a:r>
              <a:rPr lang="en-GB" sz="1300" dirty="0" err="1">
                <a:solidFill>
                  <a:schemeClr val="dk1"/>
                </a:solidFill>
                <a:latin typeface="Times New Roman"/>
                <a:ea typeface="Times New Roman"/>
                <a:cs typeface="Times New Roman"/>
                <a:sym typeface="Times New Roman"/>
              </a:rPr>
              <a:t>website.The</a:t>
            </a:r>
            <a:r>
              <a:rPr lang="en-GB" sz="1300" dirty="0">
                <a:solidFill>
                  <a:schemeClr val="dk1"/>
                </a:solidFill>
                <a:latin typeface="Times New Roman"/>
                <a:ea typeface="Times New Roman"/>
                <a:cs typeface="Times New Roman"/>
                <a:sym typeface="Times New Roman"/>
              </a:rPr>
              <a:t> players can view the games hosted by the </a:t>
            </a:r>
            <a:r>
              <a:rPr lang="en-GB" sz="1300" dirty="0" err="1">
                <a:solidFill>
                  <a:schemeClr val="dk1"/>
                </a:solidFill>
                <a:latin typeface="Times New Roman"/>
                <a:ea typeface="Times New Roman"/>
                <a:cs typeface="Times New Roman"/>
                <a:sym typeface="Times New Roman"/>
              </a:rPr>
              <a:t>admin..If</a:t>
            </a:r>
            <a:r>
              <a:rPr lang="en-GB" sz="1300" dirty="0">
                <a:solidFill>
                  <a:schemeClr val="dk1"/>
                </a:solidFill>
                <a:latin typeface="Times New Roman"/>
                <a:ea typeface="Times New Roman"/>
                <a:cs typeface="Times New Roman"/>
                <a:sym typeface="Times New Roman"/>
              </a:rPr>
              <a:t> the players are interested with the </a:t>
            </a:r>
            <a:r>
              <a:rPr lang="en-GB" sz="1300" dirty="0" err="1">
                <a:solidFill>
                  <a:schemeClr val="dk1"/>
                </a:solidFill>
                <a:latin typeface="Times New Roman"/>
                <a:ea typeface="Times New Roman"/>
                <a:cs typeface="Times New Roman"/>
                <a:sym typeface="Times New Roman"/>
              </a:rPr>
              <a:t>games,the</a:t>
            </a:r>
            <a:r>
              <a:rPr lang="en-GB" sz="1300" dirty="0">
                <a:solidFill>
                  <a:schemeClr val="dk1"/>
                </a:solidFill>
                <a:latin typeface="Times New Roman"/>
                <a:ea typeface="Times New Roman"/>
                <a:cs typeface="Times New Roman"/>
                <a:sym typeface="Times New Roman"/>
              </a:rPr>
              <a:t> players can book the slot after  payment confirmation.</a:t>
            </a: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Database Model</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1" name="Google Shape;91;p19"/>
          <p:cNvPicPr preferRelativeResize="0"/>
          <p:nvPr/>
        </p:nvPicPr>
        <p:blipFill>
          <a:blip r:embed="rId3">
            <a:alphaModFix/>
          </a:blip>
          <a:stretch>
            <a:fillRect/>
          </a:stretch>
        </p:blipFill>
        <p:spPr>
          <a:xfrm>
            <a:off x="0" y="1073250"/>
            <a:ext cx="9069825" cy="407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Admin login</a:t>
            </a:r>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 name="Google Shape;98;p20"/>
          <p:cNvPicPr preferRelativeResize="0"/>
          <p:nvPr/>
        </p:nvPicPr>
        <p:blipFill>
          <a:blip r:embed="rId3">
            <a:alphaModFix/>
          </a:blip>
          <a:stretch>
            <a:fillRect/>
          </a:stretch>
        </p:blipFill>
        <p:spPr>
          <a:xfrm>
            <a:off x="139025" y="851700"/>
            <a:ext cx="9004975" cy="4245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Add Shooting places</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 name="Google Shape;105;p21"/>
          <p:cNvPicPr preferRelativeResize="0"/>
          <p:nvPr/>
        </p:nvPicPr>
        <p:blipFill>
          <a:blip r:embed="rId3">
            <a:alphaModFix/>
          </a:blip>
          <a:stretch>
            <a:fillRect/>
          </a:stretch>
        </p:blipFill>
        <p:spPr>
          <a:xfrm>
            <a:off x="311700" y="1181100"/>
            <a:ext cx="8520600" cy="3547275"/>
          </a:xfrm>
          <a:prstGeom prst="rect">
            <a:avLst/>
          </a:prstGeom>
          <a:noFill/>
          <a:ln>
            <a:noFill/>
          </a:ln>
        </p:spPr>
      </p:pic>
      <p:pic>
        <p:nvPicPr>
          <p:cNvPr id="106" name="Google Shape;106;p21"/>
          <p:cNvPicPr preferRelativeResize="0"/>
          <p:nvPr/>
        </p:nvPicPr>
        <p:blipFill>
          <a:blip r:embed="rId4">
            <a:alphaModFix/>
          </a:blip>
          <a:stretch>
            <a:fillRect/>
          </a:stretch>
        </p:blipFill>
        <p:spPr>
          <a:xfrm>
            <a:off x="208525" y="1138950"/>
            <a:ext cx="8935476" cy="3691776"/>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432</Words>
  <Application>Microsoft Office PowerPoint</Application>
  <PresentationFormat>On-screen Show (16:9)</PresentationFormat>
  <Paragraphs>39</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Simple Dark</vt:lpstr>
      <vt:lpstr>SHOOTING ARENA</vt:lpstr>
      <vt:lpstr>Introduction</vt:lpstr>
      <vt:lpstr>Objective of the project</vt:lpstr>
      <vt:lpstr>Functional Requirements</vt:lpstr>
      <vt:lpstr>Admin</vt:lpstr>
      <vt:lpstr>Player</vt:lpstr>
      <vt:lpstr>Database Model</vt:lpstr>
      <vt:lpstr>Admin login</vt:lpstr>
      <vt:lpstr>Add Shooting places</vt:lpstr>
      <vt:lpstr>View Shooting places</vt:lpstr>
      <vt:lpstr>Add cabins</vt:lpstr>
      <vt:lpstr>View cabins</vt:lpstr>
      <vt:lpstr>View Time slots</vt:lpstr>
      <vt:lpstr>Add payment</vt:lpstr>
      <vt:lpstr>View Booking</vt:lpstr>
      <vt:lpstr>View payment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SHOOTING ARENA</dc:title>
  <cp:lastModifiedBy>Niranjan Reddy</cp:lastModifiedBy>
  <cp:revision>5</cp:revision>
  <dcterms:modified xsi:type="dcterms:W3CDTF">2022-12-02T18:41:43Z</dcterms:modified>
</cp:coreProperties>
</file>